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2018 PACAC College Fair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you need to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04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It’s almost college fair day!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4800" y="1853754"/>
            <a:ext cx="6299200" cy="492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8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Who will be there?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141 Colleges/Representatives from all over</a:t>
            </a:r>
          </a:p>
          <a:p>
            <a:r>
              <a:rPr lang="en-US" sz="2800" dirty="0" smtClean="0"/>
              <a:t>Financial aid reps</a:t>
            </a:r>
          </a:p>
          <a:p>
            <a:r>
              <a:rPr lang="en-US" sz="2800" dirty="0" err="1" smtClean="0"/>
              <a:t>CollegeBoard</a:t>
            </a:r>
            <a:r>
              <a:rPr lang="en-US" sz="2800" dirty="0" smtClean="0"/>
              <a:t> and Princeton Review</a:t>
            </a:r>
          </a:p>
          <a:p>
            <a:r>
              <a:rPr lang="en-US" sz="2800" dirty="0" smtClean="0"/>
              <a:t>College Planning agencies</a:t>
            </a:r>
          </a:p>
          <a:p>
            <a:r>
              <a:rPr lang="en-US" sz="2800" dirty="0" smtClean="0"/>
              <a:t>AND A LOT OF STUDENTS!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516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should you do before?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399136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Review the list of schools</a:t>
            </a:r>
          </a:p>
          <a:p>
            <a:pPr lvl="1"/>
            <a:r>
              <a:rPr lang="en-US" sz="2000" dirty="0" smtClean="0"/>
              <a:t>Check out their websites</a:t>
            </a:r>
          </a:p>
          <a:p>
            <a:pPr lvl="1"/>
            <a:r>
              <a:rPr lang="en-US" sz="2000" dirty="0" smtClean="0"/>
              <a:t>Make note of which schools you definitely want to see</a:t>
            </a:r>
          </a:p>
          <a:p>
            <a:r>
              <a:rPr lang="en-US" sz="2200" dirty="0" smtClean="0"/>
              <a:t>Prepare questions to ask representatives</a:t>
            </a:r>
          </a:p>
          <a:p>
            <a:pPr lvl="1"/>
            <a:r>
              <a:rPr lang="en-US" sz="2000" dirty="0" smtClean="0"/>
              <a:t>I will give you ideas on the bus ride over</a:t>
            </a:r>
          </a:p>
          <a:p>
            <a:r>
              <a:rPr lang="en-US" sz="2400" dirty="0" smtClean="0"/>
              <a:t>Optional additions:</a:t>
            </a:r>
          </a:p>
          <a:p>
            <a:pPr lvl="1"/>
            <a:r>
              <a:rPr lang="en-US" sz="2000" dirty="0" smtClean="0"/>
              <a:t>Create/bring a resume (see handout)</a:t>
            </a:r>
          </a:p>
          <a:p>
            <a:pPr lvl="1"/>
            <a:r>
              <a:rPr lang="en-US" sz="2000" dirty="0" smtClean="0"/>
              <a:t>Make additional address labels – I will provide you with 5</a:t>
            </a:r>
          </a:p>
          <a:p>
            <a:pPr lvl="2"/>
            <a:r>
              <a:rPr lang="en-US" sz="1800" dirty="0" smtClean="0"/>
              <a:t>Let me know if you’ve had any address changes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8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What do you do when you </a:t>
            </a:r>
            <a:br>
              <a:rPr lang="en-US" sz="4000" dirty="0" smtClean="0"/>
            </a:br>
            <a:r>
              <a:rPr lang="en-US" sz="4000" dirty="0" smtClean="0"/>
              <a:t>get there?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291215" cy="39532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Make note of the organization of the event –</a:t>
            </a:r>
          </a:p>
          <a:p>
            <a:pPr lvl="1"/>
            <a:r>
              <a:rPr lang="en-US" sz="2000" dirty="0" smtClean="0"/>
              <a:t>All schools are organized alphabetically</a:t>
            </a:r>
          </a:p>
          <a:p>
            <a:pPr lvl="1"/>
            <a:r>
              <a:rPr lang="en-US" sz="2000" dirty="0" smtClean="0"/>
              <a:t>Look for the letters at the top of each row to find schools</a:t>
            </a:r>
          </a:p>
          <a:p>
            <a:pPr lvl="1"/>
            <a:r>
              <a:rPr lang="en-US" sz="2000" dirty="0" smtClean="0"/>
              <a:t>Go to your favorites first</a:t>
            </a:r>
          </a:p>
          <a:p>
            <a:r>
              <a:rPr lang="en-US" sz="2400" dirty="0" smtClean="0"/>
              <a:t>Don’t be shy– they are there to talk to you!</a:t>
            </a:r>
          </a:p>
          <a:p>
            <a:pPr lvl="1"/>
            <a:r>
              <a:rPr lang="en-US" sz="2000" dirty="0" smtClean="0"/>
              <a:t>Prepare to be intimidated</a:t>
            </a:r>
          </a:p>
          <a:p>
            <a:pPr lvl="1"/>
            <a:r>
              <a:rPr lang="en-US" sz="2000" dirty="0" smtClean="0"/>
              <a:t>Make a </a:t>
            </a:r>
            <a:r>
              <a:rPr lang="en-US" sz="2000" u="sng" dirty="0" smtClean="0"/>
              <a:t>GOOD</a:t>
            </a:r>
            <a:r>
              <a:rPr lang="en-US" sz="2000" dirty="0" smtClean="0"/>
              <a:t> impression</a:t>
            </a:r>
          </a:p>
          <a:p>
            <a:r>
              <a:rPr lang="en-US" sz="2400" dirty="0" smtClean="0"/>
              <a:t>Use the address labels to help save time!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1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should you do afterward?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Organize your thoughts and make notes on materials that you get</a:t>
            </a:r>
          </a:p>
          <a:p>
            <a:r>
              <a:rPr lang="en-US" sz="2400" dirty="0" smtClean="0"/>
              <a:t>Follow up with a thank you note/letter to the admissions representatives</a:t>
            </a:r>
          </a:p>
          <a:p>
            <a:pPr lvl="1"/>
            <a:r>
              <a:rPr lang="en-US" sz="2000" dirty="0" smtClean="0"/>
              <a:t>Helps them to remember your name</a:t>
            </a:r>
          </a:p>
          <a:p>
            <a:r>
              <a:rPr lang="en-US" sz="2400" dirty="0" smtClean="0"/>
              <a:t>Plan visits to the campuses you like most!</a:t>
            </a:r>
          </a:p>
          <a:p>
            <a:r>
              <a:rPr lang="en-US" sz="2400" dirty="0" smtClean="0"/>
              <a:t>Consider going back in the evening with your parents if you didn’t get to see all the schools you wanted (6:00-8:00PM)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70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More Details for Monday…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968500"/>
            <a:ext cx="9291215" cy="4267200"/>
          </a:xfrm>
        </p:spPr>
        <p:txBody>
          <a:bodyPr>
            <a:noAutofit/>
          </a:bodyPr>
          <a:lstStyle/>
          <a:p>
            <a:r>
              <a:rPr lang="en-US" dirty="0" smtClean="0"/>
              <a:t>Bus should leave around 8:30AM</a:t>
            </a:r>
          </a:p>
          <a:p>
            <a:r>
              <a:rPr lang="en-US" dirty="0" smtClean="0"/>
              <a:t>Our time slot at the College Fair is from 9:30-10:30</a:t>
            </a:r>
          </a:p>
          <a:p>
            <a:r>
              <a:rPr lang="en-US" dirty="0" smtClean="0"/>
              <a:t>At 10:30 we will gather in the gym before boarding our buses again</a:t>
            </a:r>
          </a:p>
          <a:p>
            <a:r>
              <a:rPr lang="en-US" dirty="0" smtClean="0"/>
              <a:t>We will immediately go to the Wyoming Valley Mall for lunch</a:t>
            </a:r>
          </a:p>
          <a:p>
            <a:pPr lvl="1"/>
            <a:r>
              <a:rPr lang="en-US" sz="2000" dirty="0" smtClean="0"/>
              <a:t>Feel free to bring your own lunch if you don’t want to buy something</a:t>
            </a:r>
          </a:p>
          <a:p>
            <a:pPr lvl="1"/>
            <a:r>
              <a:rPr lang="en-US" sz="2000" dirty="0" smtClean="0"/>
              <a:t>See me if you need other arrangements</a:t>
            </a:r>
          </a:p>
          <a:p>
            <a:r>
              <a:rPr lang="en-US" dirty="0" smtClean="0"/>
              <a:t>Be </a:t>
            </a:r>
            <a:r>
              <a:rPr lang="en-US" u="sng" dirty="0" smtClean="0"/>
              <a:t>ON YOUR BUS </a:t>
            </a:r>
            <a:r>
              <a:rPr lang="en-US" dirty="0" smtClean="0"/>
              <a:t>again an hour after we arrive at the mall</a:t>
            </a:r>
          </a:p>
          <a:p>
            <a:r>
              <a:rPr lang="en-US" dirty="0" smtClean="0"/>
              <a:t>We will be back for Period 8/9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373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126</TotalTime>
  <Words>329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Rockwell</vt:lpstr>
      <vt:lpstr>Gallery</vt:lpstr>
      <vt:lpstr>2018 PACAC College Fair</vt:lpstr>
      <vt:lpstr>It’s almost college fair day!</vt:lpstr>
      <vt:lpstr>Who will be there?</vt:lpstr>
      <vt:lpstr>What should you do before?</vt:lpstr>
      <vt:lpstr>What do you do when you  get there?</vt:lpstr>
      <vt:lpstr>What should you do afterward?</vt:lpstr>
      <vt:lpstr>More Details for Monday…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PACAC College Fair</dc:title>
  <dc:creator>User</dc:creator>
  <cp:lastModifiedBy>User</cp:lastModifiedBy>
  <cp:revision>7</cp:revision>
  <dcterms:created xsi:type="dcterms:W3CDTF">2018-04-26T12:24:02Z</dcterms:created>
  <dcterms:modified xsi:type="dcterms:W3CDTF">2018-04-26T14:30:18Z</dcterms:modified>
</cp:coreProperties>
</file>